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9" r:id="rId3"/>
    <p:sldId id="287" r:id="rId4"/>
    <p:sldId id="260" r:id="rId5"/>
    <p:sldId id="261" r:id="rId6"/>
    <p:sldId id="276" r:id="rId7"/>
    <p:sldId id="288" r:id="rId8"/>
    <p:sldId id="258" r:id="rId9"/>
    <p:sldId id="262" r:id="rId10"/>
    <p:sldId id="264" r:id="rId11"/>
    <p:sldId id="283" r:id="rId12"/>
    <p:sldId id="284" r:id="rId13"/>
    <p:sldId id="277" r:id="rId14"/>
    <p:sldId id="289" r:id="rId15"/>
    <p:sldId id="259" r:id="rId16"/>
    <p:sldId id="266" r:id="rId17"/>
    <p:sldId id="267" r:id="rId18"/>
    <p:sldId id="271" r:id="rId19"/>
    <p:sldId id="27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5271D3-689B-46F5-A3E1-938FD7ADBFE8}" v="77" dt="2018-09-12T11:36:16.2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eil Gannon" userId="375fcefba4b9d57b" providerId="LiveId" clId="{CA5271D3-689B-46F5-A3E1-938FD7ADBFE8}"/>
    <pc:docChg chg="undo custSel mod delSld modSld">
      <pc:chgData name="Neil Gannon" userId="375fcefba4b9d57b" providerId="LiveId" clId="{CA5271D3-689B-46F5-A3E1-938FD7ADBFE8}" dt="2018-09-12T11:36:16.271" v="76"/>
      <pc:docMkLst>
        <pc:docMk/>
      </pc:docMkLst>
      <pc:sldChg chg="modSp">
        <pc:chgData name="Neil Gannon" userId="375fcefba4b9d57b" providerId="LiveId" clId="{CA5271D3-689B-46F5-A3E1-938FD7ADBFE8}" dt="2018-09-12T09:12:25.252" v="0" actId="20577"/>
        <pc:sldMkLst>
          <pc:docMk/>
          <pc:sldMk cId="2767722366" sldId="256"/>
        </pc:sldMkLst>
        <pc:spChg chg="mod">
          <ac:chgData name="Neil Gannon" userId="375fcefba4b9d57b" providerId="LiveId" clId="{CA5271D3-689B-46F5-A3E1-938FD7ADBFE8}" dt="2018-09-12T09:12:25.252" v="0" actId="20577"/>
          <ac:spMkLst>
            <pc:docMk/>
            <pc:sldMk cId="2767722366" sldId="256"/>
            <ac:spMk id="3" creationId="{00000000-0000-0000-0000-000000000000}"/>
          </ac:spMkLst>
        </pc:spChg>
      </pc:sldChg>
      <pc:sldChg chg="modSp">
        <pc:chgData name="Neil Gannon" userId="375fcefba4b9d57b" providerId="LiveId" clId="{CA5271D3-689B-46F5-A3E1-938FD7ADBFE8}" dt="2018-09-12T09:12:59.270" v="13" actId="20577"/>
        <pc:sldMkLst>
          <pc:docMk/>
          <pc:sldMk cId="975642259" sldId="259"/>
        </pc:sldMkLst>
        <pc:spChg chg="mod">
          <ac:chgData name="Neil Gannon" userId="375fcefba4b9d57b" providerId="LiveId" clId="{CA5271D3-689B-46F5-A3E1-938FD7ADBFE8}" dt="2018-09-12T09:12:59.270" v="13" actId="20577"/>
          <ac:spMkLst>
            <pc:docMk/>
            <pc:sldMk cId="975642259" sldId="259"/>
            <ac:spMk id="3" creationId="{00000000-0000-0000-0000-000000000000}"/>
          </ac:spMkLst>
        </pc:spChg>
      </pc:sldChg>
      <pc:sldChg chg="modSp">
        <pc:chgData name="Neil Gannon" userId="375fcefba4b9d57b" providerId="LiveId" clId="{CA5271D3-689B-46F5-A3E1-938FD7ADBFE8}" dt="2018-09-12T10:57:26.839" v="16" actId="27636"/>
        <pc:sldMkLst>
          <pc:docMk/>
          <pc:sldMk cId="4040565981" sldId="260"/>
        </pc:sldMkLst>
        <pc:spChg chg="mod">
          <ac:chgData name="Neil Gannon" userId="375fcefba4b9d57b" providerId="LiveId" clId="{CA5271D3-689B-46F5-A3E1-938FD7ADBFE8}" dt="2018-09-12T10:57:26.839" v="16" actId="27636"/>
          <ac:spMkLst>
            <pc:docMk/>
            <pc:sldMk cId="4040565981" sldId="260"/>
            <ac:spMk id="3" creationId="{00000000-0000-0000-0000-000000000000}"/>
          </ac:spMkLst>
        </pc:spChg>
      </pc:sldChg>
      <pc:sldChg chg="modSp">
        <pc:chgData name="Neil Gannon" userId="375fcefba4b9d57b" providerId="LiveId" clId="{CA5271D3-689B-46F5-A3E1-938FD7ADBFE8}" dt="2018-09-12T11:00:54.574" v="17" actId="20577"/>
        <pc:sldMkLst>
          <pc:docMk/>
          <pc:sldMk cId="1428145010" sldId="261"/>
        </pc:sldMkLst>
        <pc:spChg chg="mod">
          <ac:chgData name="Neil Gannon" userId="375fcefba4b9d57b" providerId="LiveId" clId="{CA5271D3-689B-46F5-A3E1-938FD7ADBFE8}" dt="2018-09-12T11:00:54.574" v="17" actId="20577"/>
          <ac:spMkLst>
            <pc:docMk/>
            <pc:sldMk cId="1428145010" sldId="261"/>
            <ac:spMk id="3" creationId="{00000000-0000-0000-0000-000000000000}"/>
          </ac:spMkLst>
        </pc:spChg>
      </pc:sldChg>
      <pc:sldChg chg="modSp">
        <pc:chgData name="Neil Gannon" userId="375fcefba4b9d57b" providerId="LiveId" clId="{CA5271D3-689B-46F5-A3E1-938FD7ADBFE8}" dt="2018-09-12T11:34:33.652" v="74" actId="20577"/>
        <pc:sldMkLst>
          <pc:docMk/>
          <pc:sldMk cId="2161598298" sldId="262"/>
        </pc:sldMkLst>
        <pc:spChg chg="mod">
          <ac:chgData name="Neil Gannon" userId="375fcefba4b9d57b" providerId="LiveId" clId="{CA5271D3-689B-46F5-A3E1-938FD7ADBFE8}" dt="2018-09-12T11:34:33.652" v="74" actId="20577"/>
          <ac:spMkLst>
            <pc:docMk/>
            <pc:sldMk cId="2161598298" sldId="262"/>
            <ac:spMk id="3" creationId="{00000000-0000-0000-0000-000000000000}"/>
          </ac:spMkLst>
        </pc:spChg>
      </pc:sldChg>
      <pc:sldChg chg="addSp delSp modSp mod setBg">
        <pc:chgData name="Neil Gannon" userId="375fcefba4b9d57b" providerId="LiveId" clId="{CA5271D3-689B-46F5-A3E1-938FD7ADBFE8}" dt="2018-09-12T11:33:48.823" v="73" actId="5793"/>
        <pc:sldMkLst>
          <pc:docMk/>
          <pc:sldMk cId="607290583" sldId="276"/>
        </pc:sldMkLst>
        <pc:spChg chg="mod">
          <ac:chgData name="Neil Gannon" userId="375fcefba4b9d57b" providerId="LiveId" clId="{CA5271D3-689B-46F5-A3E1-938FD7ADBFE8}" dt="2018-09-12T11:31:36.314" v="26" actId="26606"/>
          <ac:spMkLst>
            <pc:docMk/>
            <pc:sldMk cId="607290583" sldId="276"/>
            <ac:spMk id="2" creationId="{00000000-0000-0000-0000-000000000000}"/>
          </ac:spMkLst>
        </pc:spChg>
        <pc:spChg chg="mod">
          <ac:chgData name="Neil Gannon" userId="375fcefba4b9d57b" providerId="LiveId" clId="{CA5271D3-689B-46F5-A3E1-938FD7ADBFE8}" dt="2018-09-12T11:33:48.823" v="73" actId="5793"/>
          <ac:spMkLst>
            <pc:docMk/>
            <pc:sldMk cId="607290583" sldId="276"/>
            <ac:spMk id="3" creationId="{00000000-0000-0000-0000-000000000000}"/>
          </ac:spMkLst>
        </pc:spChg>
        <pc:spChg chg="add mod">
          <ac:chgData name="Neil Gannon" userId="375fcefba4b9d57b" providerId="LiveId" clId="{CA5271D3-689B-46F5-A3E1-938FD7ADBFE8}" dt="2018-09-12T11:32:31.854" v="39" actId="1076"/>
          <ac:spMkLst>
            <pc:docMk/>
            <pc:sldMk cId="607290583" sldId="276"/>
            <ac:spMk id="5" creationId="{67D9CC05-AEB9-46EF-8DAC-268736CBD428}"/>
          </ac:spMkLst>
        </pc:spChg>
        <pc:spChg chg="del">
          <ac:chgData name="Neil Gannon" userId="375fcefba4b9d57b" providerId="LiveId" clId="{CA5271D3-689B-46F5-A3E1-938FD7ADBFE8}" dt="2018-09-12T11:31:23.929" v="20" actId="478"/>
          <ac:spMkLst>
            <pc:docMk/>
            <pc:sldMk cId="607290583" sldId="276"/>
            <ac:spMk id="17" creationId="{00000000-0000-0000-0000-000000000000}"/>
          </ac:spMkLst>
        </pc:spChg>
        <pc:spChg chg="del">
          <ac:chgData name="Neil Gannon" userId="375fcefba4b9d57b" providerId="LiveId" clId="{CA5271D3-689B-46F5-A3E1-938FD7ADBFE8}" dt="2018-09-12T11:31:25.195" v="21" actId="478"/>
          <ac:spMkLst>
            <pc:docMk/>
            <pc:sldMk cId="607290583" sldId="276"/>
            <ac:spMk id="22" creationId="{00000000-0000-0000-0000-000000000000}"/>
          </ac:spMkLst>
        </pc:spChg>
        <pc:spChg chg="del">
          <ac:chgData name="Neil Gannon" userId="375fcefba4b9d57b" providerId="LiveId" clId="{CA5271D3-689B-46F5-A3E1-938FD7ADBFE8}" dt="2018-09-12T11:31:26.342" v="22" actId="478"/>
          <ac:spMkLst>
            <pc:docMk/>
            <pc:sldMk cId="607290583" sldId="276"/>
            <ac:spMk id="23" creationId="{00000000-0000-0000-0000-000000000000}"/>
          </ac:spMkLst>
        </pc:spChg>
        <pc:spChg chg="del">
          <ac:chgData name="Neil Gannon" userId="375fcefba4b9d57b" providerId="LiveId" clId="{CA5271D3-689B-46F5-A3E1-938FD7ADBFE8}" dt="2018-09-12T11:31:20.040" v="18" actId="478"/>
          <ac:spMkLst>
            <pc:docMk/>
            <pc:sldMk cId="607290583" sldId="276"/>
            <ac:spMk id="24" creationId="{00000000-0000-0000-0000-000000000000}"/>
          </ac:spMkLst>
        </pc:spChg>
        <pc:spChg chg="del">
          <ac:chgData name="Neil Gannon" userId="375fcefba4b9d57b" providerId="LiveId" clId="{CA5271D3-689B-46F5-A3E1-938FD7ADBFE8}" dt="2018-09-12T11:31:20.040" v="18" actId="478"/>
          <ac:spMkLst>
            <pc:docMk/>
            <pc:sldMk cId="607290583" sldId="276"/>
            <ac:spMk id="25" creationId="{00000000-0000-0000-0000-000000000000}"/>
          </ac:spMkLst>
        </pc:spChg>
        <pc:spChg chg="add mod">
          <ac:chgData name="Neil Gannon" userId="375fcefba4b9d57b" providerId="LiveId" clId="{CA5271D3-689B-46F5-A3E1-938FD7ADBFE8}" dt="2018-09-12T11:33:02.092" v="57" actId="20577"/>
          <ac:spMkLst>
            <pc:docMk/>
            <pc:sldMk cId="607290583" sldId="276"/>
            <ac:spMk id="42" creationId="{240F459E-CEDB-4868-B71A-24C87DD571A3}"/>
          </ac:spMkLst>
        </pc:spChg>
        <pc:spChg chg="add mod">
          <ac:chgData name="Neil Gannon" userId="375fcefba4b9d57b" providerId="LiveId" clId="{CA5271D3-689B-46F5-A3E1-938FD7ADBFE8}" dt="2018-09-12T11:33:05.071" v="59" actId="20577"/>
          <ac:spMkLst>
            <pc:docMk/>
            <pc:sldMk cId="607290583" sldId="276"/>
            <ac:spMk id="43" creationId="{BFD8E79A-5102-40FA-A1C1-88EB49E95B66}"/>
          </ac:spMkLst>
        </pc:spChg>
        <pc:spChg chg="add mod">
          <ac:chgData name="Neil Gannon" userId="375fcefba4b9d57b" providerId="LiveId" clId="{CA5271D3-689B-46F5-A3E1-938FD7ADBFE8}" dt="2018-09-12T11:32:51.680" v="53" actId="14100"/>
          <ac:spMkLst>
            <pc:docMk/>
            <pc:sldMk cId="607290583" sldId="276"/>
            <ac:spMk id="44" creationId="{AD9F49F1-6E02-4D0A-9AC2-0F8F3BBD52BC}"/>
          </ac:spMkLst>
        </pc:spChg>
        <pc:picChg chg="add mod">
          <ac:chgData name="Neil Gannon" userId="375fcefba4b9d57b" providerId="LiveId" clId="{CA5271D3-689B-46F5-A3E1-938FD7ADBFE8}" dt="2018-09-12T11:32:54.257" v="55" actId="1076"/>
          <ac:picMkLst>
            <pc:docMk/>
            <pc:sldMk cId="607290583" sldId="276"/>
            <ac:picMk id="4" creationId="{FF220B69-E004-4507-ADFF-B9F7B5FD785C}"/>
          </ac:picMkLst>
        </pc:picChg>
        <pc:cxnChg chg="del">
          <ac:chgData name="Neil Gannon" userId="375fcefba4b9d57b" providerId="LiveId" clId="{CA5271D3-689B-46F5-A3E1-938FD7ADBFE8}" dt="2018-09-12T11:31:22.807" v="19" actId="478"/>
          <ac:cxnSpMkLst>
            <pc:docMk/>
            <pc:sldMk cId="607290583" sldId="276"/>
            <ac:cxnSpMk id="14" creationId="{00000000-0000-0000-0000-000000000000}"/>
          </ac:cxnSpMkLst>
        </pc:cxnChg>
        <pc:cxnChg chg="del">
          <ac:chgData name="Neil Gannon" userId="375fcefba4b9d57b" providerId="LiveId" clId="{CA5271D3-689B-46F5-A3E1-938FD7ADBFE8}" dt="2018-09-12T11:31:20.040" v="18" actId="478"/>
          <ac:cxnSpMkLst>
            <pc:docMk/>
            <pc:sldMk cId="607290583" sldId="276"/>
            <ac:cxnSpMk id="16" creationId="{00000000-0000-0000-0000-000000000000}"/>
          </ac:cxnSpMkLst>
        </pc:cxnChg>
        <pc:cxnChg chg="del">
          <ac:chgData name="Neil Gannon" userId="375fcefba4b9d57b" providerId="LiveId" clId="{CA5271D3-689B-46F5-A3E1-938FD7ADBFE8}" dt="2018-09-12T11:31:20.040" v="18" actId="478"/>
          <ac:cxnSpMkLst>
            <pc:docMk/>
            <pc:sldMk cId="607290583" sldId="276"/>
            <ac:cxnSpMk id="26" creationId="{00000000-0000-0000-0000-000000000000}"/>
          </ac:cxnSpMkLst>
        </pc:cxnChg>
        <pc:cxnChg chg="del">
          <ac:chgData name="Neil Gannon" userId="375fcefba4b9d57b" providerId="LiveId" clId="{CA5271D3-689B-46F5-A3E1-938FD7ADBFE8}" dt="2018-09-12T11:31:20.040" v="18" actId="478"/>
          <ac:cxnSpMkLst>
            <pc:docMk/>
            <pc:sldMk cId="607290583" sldId="276"/>
            <ac:cxnSpMk id="27" creationId="{00000000-0000-0000-0000-000000000000}"/>
          </ac:cxnSpMkLst>
        </pc:cxnChg>
        <pc:cxnChg chg="del">
          <ac:chgData name="Neil Gannon" userId="375fcefba4b9d57b" providerId="LiveId" clId="{CA5271D3-689B-46F5-A3E1-938FD7ADBFE8}" dt="2018-09-12T11:31:20.040" v="18" actId="478"/>
          <ac:cxnSpMkLst>
            <pc:docMk/>
            <pc:sldMk cId="607290583" sldId="276"/>
            <ac:cxnSpMk id="28" creationId="{00000000-0000-0000-0000-000000000000}"/>
          </ac:cxnSpMkLst>
        </pc:cxnChg>
        <pc:cxnChg chg="del">
          <ac:chgData name="Neil Gannon" userId="375fcefba4b9d57b" providerId="LiveId" clId="{CA5271D3-689B-46F5-A3E1-938FD7ADBFE8}" dt="2018-09-12T11:31:20.040" v="18" actId="478"/>
          <ac:cxnSpMkLst>
            <pc:docMk/>
            <pc:sldMk cId="607290583" sldId="276"/>
            <ac:cxnSpMk id="29" creationId="{00000000-0000-0000-0000-000000000000}"/>
          </ac:cxnSpMkLst>
        </pc:cxnChg>
        <pc:cxnChg chg="del">
          <ac:chgData name="Neil Gannon" userId="375fcefba4b9d57b" providerId="LiveId" clId="{CA5271D3-689B-46F5-A3E1-938FD7ADBFE8}" dt="2018-09-12T11:31:20.040" v="18" actId="478"/>
          <ac:cxnSpMkLst>
            <pc:docMk/>
            <pc:sldMk cId="607290583" sldId="276"/>
            <ac:cxnSpMk id="30" creationId="{00000000-0000-0000-0000-000000000000}"/>
          </ac:cxnSpMkLst>
        </pc:cxnChg>
        <pc:cxnChg chg="del">
          <ac:chgData name="Neil Gannon" userId="375fcefba4b9d57b" providerId="LiveId" clId="{CA5271D3-689B-46F5-A3E1-938FD7ADBFE8}" dt="2018-09-12T11:31:20.040" v="18" actId="478"/>
          <ac:cxnSpMkLst>
            <pc:docMk/>
            <pc:sldMk cId="607290583" sldId="276"/>
            <ac:cxnSpMk id="31" creationId="{00000000-0000-0000-0000-000000000000}"/>
          </ac:cxnSpMkLst>
        </pc:cxnChg>
        <pc:cxnChg chg="del">
          <ac:chgData name="Neil Gannon" userId="375fcefba4b9d57b" providerId="LiveId" clId="{CA5271D3-689B-46F5-A3E1-938FD7ADBFE8}" dt="2018-09-12T11:31:20.040" v="18" actId="478"/>
          <ac:cxnSpMkLst>
            <pc:docMk/>
            <pc:sldMk cId="607290583" sldId="276"/>
            <ac:cxnSpMk id="32" creationId="{00000000-0000-0000-0000-000000000000}"/>
          </ac:cxnSpMkLst>
        </pc:cxnChg>
        <pc:cxnChg chg="del">
          <ac:chgData name="Neil Gannon" userId="375fcefba4b9d57b" providerId="LiveId" clId="{CA5271D3-689B-46F5-A3E1-938FD7ADBFE8}" dt="2018-09-12T11:31:20.040" v="18" actId="478"/>
          <ac:cxnSpMkLst>
            <pc:docMk/>
            <pc:sldMk cId="607290583" sldId="276"/>
            <ac:cxnSpMk id="33" creationId="{00000000-0000-0000-0000-000000000000}"/>
          </ac:cxnSpMkLst>
        </pc:cxnChg>
        <pc:cxnChg chg="del">
          <ac:chgData name="Neil Gannon" userId="375fcefba4b9d57b" providerId="LiveId" clId="{CA5271D3-689B-46F5-A3E1-938FD7ADBFE8}" dt="2018-09-12T11:31:20.040" v="18" actId="478"/>
          <ac:cxnSpMkLst>
            <pc:docMk/>
            <pc:sldMk cId="607290583" sldId="276"/>
            <ac:cxnSpMk id="34" creationId="{00000000-0000-0000-0000-000000000000}"/>
          </ac:cxnSpMkLst>
        </pc:cxnChg>
        <pc:cxnChg chg="del">
          <ac:chgData name="Neil Gannon" userId="375fcefba4b9d57b" providerId="LiveId" clId="{CA5271D3-689B-46F5-A3E1-938FD7ADBFE8}" dt="2018-09-12T11:31:20.040" v="18" actId="478"/>
          <ac:cxnSpMkLst>
            <pc:docMk/>
            <pc:sldMk cId="607290583" sldId="276"/>
            <ac:cxnSpMk id="35" creationId="{00000000-0000-0000-0000-000000000000}"/>
          </ac:cxnSpMkLst>
        </pc:cxnChg>
        <pc:cxnChg chg="del">
          <ac:chgData name="Neil Gannon" userId="375fcefba4b9d57b" providerId="LiveId" clId="{CA5271D3-689B-46F5-A3E1-938FD7ADBFE8}" dt="2018-09-12T11:31:20.040" v="18" actId="478"/>
          <ac:cxnSpMkLst>
            <pc:docMk/>
            <pc:sldMk cId="607290583" sldId="276"/>
            <ac:cxnSpMk id="36" creationId="{00000000-0000-0000-0000-000000000000}"/>
          </ac:cxnSpMkLst>
        </pc:cxnChg>
        <pc:cxnChg chg="del">
          <ac:chgData name="Neil Gannon" userId="375fcefba4b9d57b" providerId="LiveId" clId="{CA5271D3-689B-46F5-A3E1-938FD7ADBFE8}" dt="2018-09-12T11:31:20.040" v="18" actId="478"/>
          <ac:cxnSpMkLst>
            <pc:docMk/>
            <pc:sldMk cId="607290583" sldId="276"/>
            <ac:cxnSpMk id="37" creationId="{00000000-0000-0000-0000-000000000000}"/>
          </ac:cxnSpMkLst>
        </pc:cxnChg>
        <pc:cxnChg chg="del">
          <ac:chgData name="Neil Gannon" userId="375fcefba4b9d57b" providerId="LiveId" clId="{CA5271D3-689B-46F5-A3E1-938FD7ADBFE8}" dt="2018-09-12T11:31:20.040" v="18" actId="478"/>
          <ac:cxnSpMkLst>
            <pc:docMk/>
            <pc:sldMk cId="607290583" sldId="276"/>
            <ac:cxnSpMk id="38" creationId="{00000000-0000-0000-0000-000000000000}"/>
          </ac:cxnSpMkLst>
        </pc:cxnChg>
        <pc:cxnChg chg="del">
          <ac:chgData name="Neil Gannon" userId="375fcefba4b9d57b" providerId="LiveId" clId="{CA5271D3-689B-46F5-A3E1-938FD7ADBFE8}" dt="2018-09-12T11:31:20.040" v="18" actId="478"/>
          <ac:cxnSpMkLst>
            <pc:docMk/>
            <pc:sldMk cId="607290583" sldId="276"/>
            <ac:cxnSpMk id="39" creationId="{00000000-0000-0000-0000-000000000000}"/>
          </ac:cxnSpMkLst>
        </pc:cxnChg>
        <pc:cxnChg chg="del">
          <ac:chgData name="Neil Gannon" userId="375fcefba4b9d57b" providerId="LiveId" clId="{CA5271D3-689B-46F5-A3E1-938FD7ADBFE8}" dt="2018-09-12T11:31:20.040" v="18" actId="478"/>
          <ac:cxnSpMkLst>
            <pc:docMk/>
            <pc:sldMk cId="607290583" sldId="276"/>
            <ac:cxnSpMk id="40" creationId="{00000000-0000-0000-0000-000000000000}"/>
          </ac:cxnSpMkLst>
        </pc:cxnChg>
        <pc:cxnChg chg="del">
          <ac:chgData name="Neil Gannon" userId="375fcefba4b9d57b" providerId="LiveId" clId="{CA5271D3-689B-46F5-A3E1-938FD7ADBFE8}" dt="2018-09-12T11:31:20.040" v="18" actId="478"/>
          <ac:cxnSpMkLst>
            <pc:docMk/>
            <pc:sldMk cId="607290583" sldId="276"/>
            <ac:cxnSpMk id="41" creationId="{00000000-0000-0000-0000-000000000000}"/>
          </ac:cxnSpMkLst>
        </pc:cxnChg>
      </pc:sldChg>
      <pc:sldChg chg="modAnim">
        <pc:chgData name="Neil Gannon" userId="375fcefba4b9d57b" providerId="LiveId" clId="{CA5271D3-689B-46F5-A3E1-938FD7ADBFE8}" dt="2018-09-12T11:36:16.271" v="76"/>
        <pc:sldMkLst>
          <pc:docMk/>
          <pc:sldMk cId="3404285787" sldId="277"/>
        </pc:sldMkLst>
      </pc:sldChg>
      <pc:sldChg chg="del">
        <pc:chgData name="Neil Gannon" userId="375fcefba4b9d57b" providerId="LiveId" clId="{CA5271D3-689B-46F5-A3E1-938FD7ADBFE8}" dt="2018-09-12T09:15:20.519" v="14" actId="2696"/>
        <pc:sldMkLst>
          <pc:docMk/>
          <pc:sldMk cId="1336900675" sldId="285"/>
        </pc:sldMkLst>
      </pc:sldChg>
      <pc:sldChg chg="del">
        <pc:chgData name="Neil Gannon" userId="375fcefba4b9d57b" providerId="LiveId" clId="{CA5271D3-689B-46F5-A3E1-938FD7ADBFE8}" dt="2018-09-12T11:33:19.971" v="60" actId="2696"/>
        <pc:sldMkLst>
          <pc:docMk/>
          <pc:sldMk cId="3514424425" sldId="286"/>
        </pc:sldMkLst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848FFA7-97A5-46F6-A1C7-5EF4A02E8EFC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AF73B8C-6F0E-4597-8B26-5FF8F43A3416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578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8FFA7-97A5-46F6-A1C7-5EF4A02E8EFC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73B8C-6F0E-4597-8B26-5FF8F43A34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7074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8FFA7-97A5-46F6-A1C7-5EF4A02E8EFC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73B8C-6F0E-4597-8B26-5FF8F43A34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7419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8FFA7-97A5-46F6-A1C7-5EF4A02E8EFC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73B8C-6F0E-4597-8B26-5FF8F43A34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1396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8FFA7-97A5-46F6-A1C7-5EF4A02E8EFC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73B8C-6F0E-4597-8B26-5FF8F43A3416}" type="slidenum">
              <a:rPr lang="en-GB" smtClean="0"/>
              <a:t>‹#›</a:t>
            </a:fld>
            <a:endParaRPr lang="en-GB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1415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8FFA7-97A5-46F6-A1C7-5EF4A02E8EFC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73B8C-6F0E-4597-8B26-5FF8F43A34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8068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8FFA7-97A5-46F6-A1C7-5EF4A02E8EFC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73B8C-6F0E-4597-8B26-5FF8F43A34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5974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8FFA7-97A5-46F6-A1C7-5EF4A02E8EFC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73B8C-6F0E-4597-8B26-5FF8F43A34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0353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8FFA7-97A5-46F6-A1C7-5EF4A02E8EFC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73B8C-6F0E-4597-8B26-5FF8F43A34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9622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8FFA7-97A5-46F6-A1C7-5EF4A02E8EFC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73B8C-6F0E-4597-8B26-5FF8F43A34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8958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8FFA7-97A5-46F6-A1C7-5EF4A02E8EFC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73B8C-6F0E-4597-8B26-5FF8F43A34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5743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1848FFA7-97A5-46F6-A1C7-5EF4A02E8EFC}" type="datetimeFigureOut">
              <a:rPr lang="en-GB" smtClean="0"/>
              <a:t>12/09/2018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0AF73B8C-6F0E-4597-8B26-5FF8F43A34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267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3D Game engine Programming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Neil Gannon</a:t>
            </a:r>
          </a:p>
        </p:txBody>
      </p:sp>
    </p:spTree>
    <p:extLst>
      <p:ext uri="{BB962C8B-B14F-4D97-AF65-F5344CB8AC3E}">
        <p14:creationId xmlns:p14="http://schemas.microsoft.com/office/powerpoint/2010/main" val="27677223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1" y="2057400"/>
            <a:ext cx="6782622" cy="403860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Think of a vector as an arrow</a:t>
            </a:r>
          </a:p>
          <a:p>
            <a:pPr lvl="1"/>
            <a:r>
              <a:rPr lang="en-GB" dirty="0"/>
              <a:t>Arrow indicates the direction</a:t>
            </a:r>
          </a:p>
          <a:p>
            <a:pPr lvl="1"/>
            <a:r>
              <a:rPr lang="en-GB" dirty="0"/>
              <a:t>Starts at the tail and points towards the head</a:t>
            </a:r>
          </a:p>
          <a:p>
            <a:pPr lvl="1"/>
            <a:r>
              <a:rPr lang="en-GB" dirty="0"/>
              <a:t>The head is the actual (X, Y, Z) component</a:t>
            </a:r>
          </a:p>
          <a:p>
            <a:r>
              <a:rPr lang="en-GB" dirty="0"/>
              <a:t>The head can be placed anywhere in coordinate space</a:t>
            </a:r>
          </a:p>
          <a:p>
            <a:pPr lvl="1"/>
            <a:r>
              <a:rPr lang="en-GB" dirty="0"/>
              <a:t>The only restriction is that it is a given distance from the tail</a:t>
            </a:r>
          </a:p>
          <a:p>
            <a:pPr lvl="1"/>
            <a:r>
              <a:rPr lang="en-GB" dirty="0"/>
              <a:t>If our vector is (1, 2, 3)</a:t>
            </a:r>
          </a:p>
          <a:p>
            <a:pPr lvl="1"/>
            <a:r>
              <a:rPr lang="en-GB" dirty="0"/>
              <a:t>It is separated form the tail by a distance of (X=1, Y=2, Z=3)</a:t>
            </a:r>
          </a:p>
          <a:p>
            <a:r>
              <a:rPr lang="en-GB" dirty="0"/>
              <a:t>On the right the tail is at the origin</a:t>
            </a:r>
          </a:p>
          <a:p>
            <a:pPr lvl="1"/>
            <a:r>
              <a:rPr lang="en-GB" dirty="0"/>
              <a:t>The head is given distance from the origin</a:t>
            </a:r>
          </a:p>
          <a:p>
            <a:pPr lvl="1"/>
            <a:r>
              <a:rPr lang="en-GB" dirty="0"/>
              <a:t>To calculate the value of the vector AB = (B - A)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9010" y="2395242"/>
            <a:ext cx="3492687" cy="2806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385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Vector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1" y="2057400"/>
            <a:ext cx="6592986" cy="4038600"/>
          </a:xfrm>
        </p:spPr>
        <p:txBody>
          <a:bodyPr>
            <a:normAutofit/>
          </a:bodyPr>
          <a:lstStyle/>
          <a:p>
            <a:r>
              <a:rPr lang="en-GB" dirty="0"/>
              <a:t>Addition</a:t>
            </a:r>
          </a:p>
          <a:p>
            <a:pPr lvl="1"/>
            <a:r>
              <a:rPr lang="en-GB" dirty="0"/>
              <a:t>Simple addition of two or more existing Vectors</a:t>
            </a:r>
          </a:p>
          <a:p>
            <a:r>
              <a:rPr lang="en-GB" dirty="0"/>
              <a:t>Subtraction</a:t>
            </a:r>
          </a:p>
          <a:p>
            <a:pPr lvl="1"/>
            <a:r>
              <a:rPr lang="en-GB" dirty="0"/>
              <a:t>Simple subtraction of two or more existing vectors</a:t>
            </a:r>
          </a:p>
          <a:p>
            <a:r>
              <a:rPr lang="en-GB" dirty="0"/>
              <a:t>Scalar Multiplication</a:t>
            </a:r>
          </a:p>
          <a:p>
            <a:pPr lvl="1"/>
            <a:r>
              <a:rPr lang="en-GB" dirty="0"/>
              <a:t>Multiply a Vector by a Scalar</a:t>
            </a:r>
          </a:p>
          <a:p>
            <a:pPr lvl="1"/>
            <a:r>
              <a:rPr lang="en-GB" dirty="0"/>
              <a:t>Scaling the size of an entire Vector by a floating point value</a:t>
            </a:r>
          </a:p>
          <a:p>
            <a:pPr lvl="1"/>
            <a:r>
              <a:rPr lang="en-GB" dirty="0"/>
              <a:t>Not multiplying by another vector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5987" y="1900530"/>
            <a:ext cx="3528470" cy="14902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5987" y="3625232"/>
            <a:ext cx="3721797" cy="12662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5987" y="5125940"/>
            <a:ext cx="3723858" cy="127180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8768" y="964486"/>
            <a:ext cx="3556234" cy="646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171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Vector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Cross Product</a:t>
            </a:r>
          </a:p>
          <a:p>
            <a:pPr lvl="1"/>
            <a:r>
              <a:rPr lang="en-GB" dirty="0"/>
              <a:t>The cross product of two 3D vectors (A, B) will result in a new vector</a:t>
            </a:r>
          </a:p>
          <a:p>
            <a:pPr lvl="1"/>
            <a:r>
              <a:rPr lang="en-GB" dirty="0"/>
              <a:t>The new vector is perpendicular to the vectors A and B</a:t>
            </a:r>
          </a:p>
          <a:p>
            <a:r>
              <a:rPr lang="en-GB" dirty="0"/>
              <a:t>Dot Product</a:t>
            </a:r>
          </a:p>
          <a:p>
            <a:pPr lvl="1"/>
            <a:r>
              <a:rPr lang="en-GB" dirty="0"/>
              <a:t>Angle between two Vectors</a:t>
            </a:r>
          </a:p>
          <a:p>
            <a:pPr lvl="1"/>
            <a:r>
              <a:rPr lang="en-GB" dirty="0"/>
              <a:t>Produces a Scalar often known as the Scalar Product</a:t>
            </a:r>
          </a:p>
          <a:p>
            <a:r>
              <a:rPr lang="en-GB" dirty="0"/>
              <a:t>Normalization</a:t>
            </a:r>
          </a:p>
          <a:p>
            <a:pPr lvl="1"/>
            <a:r>
              <a:rPr lang="en-GB" dirty="0"/>
              <a:t>Creates a Unit Vector from a given vector</a:t>
            </a:r>
          </a:p>
          <a:p>
            <a:pPr lvl="1"/>
            <a:r>
              <a:rPr lang="en-GB" dirty="0"/>
              <a:t>Converts your vector into a Vector of length between 0 and 1, angle will scaled to be the same</a:t>
            </a:r>
          </a:p>
          <a:p>
            <a:r>
              <a:rPr lang="en-GB" dirty="0"/>
              <a:t>Transformations</a:t>
            </a:r>
          </a:p>
          <a:p>
            <a:pPr lvl="1"/>
            <a:r>
              <a:rPr lang="en-GB" dirty="0"/>
              <a:t>Transforms a Vector by a given Matrix</a:t>
            </a:r>
          </a:p>
        </p:txBody>
      </p:sp>
    </p:spTree>
    <p:extLst>
      <p:ext uri="{BB962C8B-B14F-4D97-AF65-F5344CB8AC3E}">
        <p14:creationId xmlns:p14="http://schemas.microsoft.com/office/powerpoint/2010/main" val="3260195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Vector2 Sample Application</a:t>
            </a:r>
          </a:p>
        </p:txBody>
      </p:sp>
      <p:pic>
        <p:nvPicPr>
          <p:cNvPr id="4" name="Vector Sampl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62476" y="1751565"/>
            <a:ext cx="7236568" cy="4512213"/>
          </a:xfrm>
        </p:spPr>
      </p:pic>
    </p:spTree>
    <p:extLst>
      <p:ext uri="{BB962C8B-B14F-4D97-AF65-F5344CB8AC3E}">
        <p14:creationId xmlns:p14="http://schemas.microsoft.com/office/powerpoint/2010/main" val="340428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/>
              <a:t>Matrices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77848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A Matrix is 2D grid of numbers</a:t>
            </a:r>
          </a:p>
          <a:p>
            <a:pPr lvl="1"/>
            <a:r>
              <a:rPr lang="en-GB" dirty="0"/>
              <a:t>Can have as many rows and columns as are needed</a:t>
            </a:r>
          </a:p>
          <a:p>
            <a:pPr lvl="1"/>
            <a:r>
              <a:rPr lang="en-GB" dirty="0"/>
              <a:t> Each element can store any numerical value</a:t>
            </a:r>
          </a:p>
          <a:p>
            <a:r>
              <a:rPr lang="en-GB" dirty="0"/>
              <a:t>We can perform many arithmetic operations with a matrix</a:t>
            </a:r>
          </a:p>
          <a:p>
            <a:pPr lvl="1"/>
            <a:r>
              <a:rPr lang="en-GB" dirty="0"/>
              <a:t>Addition</a:t>
            </a:r>
          </a:p>
          <a:p>
            <a:pPr lvl="1"/>
            <a:r>
              <a:rPr lang="en-GB" dirty="0"/>
              <a:t>Subtraction</a:t>
            </a:r>
          </a:p>
          <a:p>
            <a:pPr lvl="1"/>
            <a:r>
              <a:rPr lang="en-GB" dirty="0"/>
              <a:t>Multiplication</a:t>
            </a:r>
          </a:p>
          <a:p>
            <a:r>
              <a:rPr lang="en-GB" dirty="0"/>
              <a:t>The matrix is one of the key data structures you will be using</a:t>
            </a:r>
          </a:p>
          <a:p>
            <a:pPr lvl="1"/>
            <a:r>
              <a:rPr lang="en-GB" dirty="0"/>
              <a:t>Simplify representation and computation</a:t>
            </a:r>
          </a:p>
          <a:p>
            <a:pPr lvl="1"/>
            <a:r>
              <a:rPr lang="en-GB" dirty="0"/>
              <a:t>Great at transformations</a:t>
            </a:r>
          </a:p>
          <a:p>
            <a:pPr lvl="1"/>
            <a:r>
              <a:rPr lang="en-GB" dirty="0"/>
              <a:t>MonoGame matrix has a lot of built in functions (4x4 Matrix)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756422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Matrices Visualised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057400"/>
            <a:ext cx="6600463" cy="4038600"/>
          </a:xfrm>
        </p:spPr>
        <p:txBody>
          <a:bodyPr>
            <a:normAutofit/>
          </a:bodyPr>
          <a:lstStyle/>
          <a:p>
            <a:r>
              <a:rPr lang="en-GB" sz="2400" dirty="0"/>
              <a:t>Representation</a:t>
            </a:r>
          </a:p>
          <a:p>
            <a:pPr lvl="1"/>
            <a:r>
              <a:rPr lang="en-GB" sz="2400" dirty="0"/>
              <a:t>A matrix will have a number of rows and columns</a:t>
            </a:r>
          </a:p>
          <a:p>
            <a:pPr lvl="1"/>
            <a:r>
              <a:rPr lang="en-GB" sz="2400" dirty="0"/>
              <a:t>A 3X4 Matrix will have 3 rows and 4 columns</a:t>
            </a:r>
          </a:p>
          <a:p>
            <a:pPr lvl="2"/>
            <a:r>
              <a:rPr lang="en-GB" sz="2000" dirty="0"/>
              <a:t>3 Rows</a:t>
            </a:r>
          </a:p>
          <a:p>
            <a:pPr lvl="2"/>
            <a:r>
              <a:rPr lang="en-GB" sz="2000" dirty="0"/>
              <a:t>Each row will have 4 columns</a:t>
            </a:r>
          </a:p>
          <a:p>
            <a:pPr lvl="1"/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43463" y="3118775"/>
            <a:ext cx="3948329" cy="209755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7905509" y="3703899"/>
            <a:ext cx="3786283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8762035" y="3118775"/>
            <a:ext cx="23150" cy="2263453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3784922" y="3694916"/>
            <a:ext cx="412058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6910086" y="4085863"/>
            <a:ext cx="1851949" cy="12153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1880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Matrices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Representation</a:t>
            </a:r>
          </a:p>
          <a:p>
            <a:pPr lvl="1"/>
            <a:r>
              <a:rPr lang="en-GB" dirty="0"/>
              <a:t>We can also view matrices in a more compact form</a:t>
            </a:r>
          </a:p>
          <a:p>
            <a:pPr lvl="1"/>
            <a:r>
              <a:rPr lang="en-GB" dirty="0"/>
              <a:t>Or atomic elements</a:t>
            </a:r>
          </a:p>
          <a:p>
            <a:pPr lvl="1"/>
            <a:endParaRPr lang="en-GB" dirty="0"/>
          </a:p>
          <a:p>
            <a:r>
              <a:rPr lang="en-GB" dirty="0"/>
              <a:t>Just the rows</a:t>
            </a:r>
          </a:p>
          <a:p>
            <a:pPr lvl="1"/>
            <a:r>
              <a:rPr lang="en-GB" dirty="0"/>
              <a:t>A column matrix</a:t>
            </a:r>
          </a:p>
          <a:p>
            <a:r>
              <a:rPr lang="en-GB" dirty="0"/>
              <a:t>Just the columns</a:t>
            </a:r>
          </a:p>
          <a:p>
            <a:pPr lvl="1"/>
            <a:r>
              <a:rPr lang="en-GB" dirty="0"/>
              <a:t>A row matrix</a:t>
            </a:r>
          </a:p>
          <a:p>
            <a:pPr lvl="1"/>
            <a:endParaRPr lang="en-GB" dirty="0"/>
          </a:p>
          <a:p>
            <a:r>
              <a:rPr lang="en-GB" dirty="0"/>
              <a:t>When working with MonoGame we wont be viewing matrices like this but this notation is common in development research and will come in handy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458912" y="2601313"/>
            <a:ext cx="1705633" cy="16887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189017" y="4535003"/>
            <a:ext cx="2826854" cy="644721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3669175" y="3437681"/>
            <a:ext cx="4699321" cy="6390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3680749" y="4664597"/>
            <a:ext cx="4508268" cy="1927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69895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Matrices and Games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What does matrix mean for us?</a:t>
            </a:r>
          </a:p>
          <a:p>
            <a:pPr lvl="1"/>
            <a:r>
              <a:rPr lang="en-GB" dirty="0"/>
              <a:t>Transformations</a:t>
            </a:r>
          </a:p>
          <a:p>
            <a:r>
              <a:rPr lang="en-GB" dirty="0"/>
              <a:t>We will use the matrix to store the current transforms of our 3D objects</a:t>
            </a:r>
          </a:p>
          <a:p>
            <a:pPr lvl="1"/>
            <a:r>
              <a:rPr lang="en-GB" dirty="0"/>
              <a:t>Translation</a:t>
            </a:r>
          </a:p>
          <a:p>
            <a:pPr lvl="1"/>
            <a:r>
              <a:rPr lang="en-GB" dirty="0"/>
              <a:t>Rotations on each Axis (X, Y, Z)</a:t>
            </a:r>
          </a:p>
          <a:p>
            <a:pPr lvl="1"/>
            <a:r>
              <a:rPr lang="en-GB" dirty="0"/>
              <a:t>Scale</a:t>
            </a:r>
          </a:p>
          <a:p>
            <a:r>
              <a:rPr lang="en-GB" dirty="0"/>
              <a:t>When you produce a model in a modelling tool</a:t>
            </a:r>
          </a:p>
          <a:p>
            <a:pPr lvl="1"/>
            <a:r>
              <a:rPr lang="en-GB" dirty="0"/>
              <a:t>The coordinate space origin is the centre of the model</a:t>
            </a:r>
          </a:p>
          <a:p>
            <a:pPr lvl="1"/>
            <a:r>
              <a:rPr lang="en-GB" dirty="0"/>
              <a:t>We can use a matrix to transform the model from it’s local space to our game spaces</a:t>
            </a:r>
          </a:p>
          <a:p>
            <a:pPr lvl="1"/>
            <a:r>
              <a:rPr lang="en-GB" dirty="0"/>
              <a:t>Will cover some issues that can arise when exporting later</a:t>
            </a:r>
          </a:p>
        </p:txBody>
      </p:sp>
    </p:spTree>
    <p:extLst>
      <p:ext uri="{BB962C8B-B14F-4D97-AF65-F5344CB8AC3E}">
        <p14:creationId xmlns:p14="http://schemas.microsoft.com/office/powerpoint/2010/main" val="39694575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Matrices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There are three core matrices that form the backbone of a most 3D games</a:t>
            </a:r>
          </a:p>
          <a:p>
            <a:pPr lvl="1"/>
            <a:r>
              <a:rPr lang="en-GB" dirty="0"/>
              <a:t>World (Each objects transformation in world space)</a:t>
            </a:r>
          </a:p>
          <a:p>
            <a:pPr lvl="1"/>
            <a:r>
              <a:rPr lang="en-GB" dirty="0"/>
              <a:t>View</a:t>
            </a:r>
          </a:p>
          <a:p>
            <a:pPr lvl="1"/>
            <a:r>
              <a:rPr lang="en-GB" dirty="0"/>
              <a:t>Projection</a:t>
            </a:r>
          </a:p>
          <a:p>
            <a:r>
              <a:rPr lang="en-GB" dirty="0"/>
              <a:t>These matrices will allows use to transform our objects to be drawn on screen</a:t>
            </a:r>
          </a:p>
          <a:p>
            <a:pPr lvl="1"/>
            <a:r>
              <a:rPr lang="en-GB" dirty="0"/>
              <a:t>Every 3D object to be drawn will need these</a:t>
            </a:r>
          </a:p>
          <a:p>
            <a:r>
              <a:rPr lang="en-GB" dirty="0"/>
              <a:t>These will feature in a range of functions throughout the engine</a:t>
            </a:r>
          </a:p>
          <a:p>
            <a:pPr lvl="1"/>
            <a:r>
              <a:rPr lang="en-GB" dirty="0"/>
              <a:t>And can serve many purposes (View Culling, Spatial Partitioning, etc.)</a:t>
            </a:r>
          </a:p>
          <a:p>
            <a:endParaRPr lang="en-GB" dirty="0"/>
          </a:p>
        </p:txBody>
      </p:sp>
      <p:sp>
        <p:nvSpPr>
          <p:cNvPr id="4" name="Right Brace 3"/>
          <p:cNvSpPr/>
          <p:nvPr/>
        </p:nvSpPr>
        <p:spPr>
          <a:xfrm>
            <a:off x="2936147" y="2743200"/>
            <a:ext cx="352337" cy="67950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3288484" y="2898288"/>
            <a:ext cx="2105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Camera Related</a:t>
            </a:r>
          </a:p>
        </p:txBody>
      </p:sp>
    </p:spTree>
    <p:extLst>
      <p:ext uri="{BB962C8B-B14F-4D97-AF65-F5344CB8AC3E}">
        <p14:creationId xmlns:p14="http://schemas.microsoft.com/office/powerpoint/2010/main" val="2409691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 Introduction to some common elements we will encounter and elaborate on during the semester</a:t>
            </a:r>
          </a:p>
          <a:p>
            <a:pPr lvl="1"/>
            <a:r>
              <a:rPr lang="en-GB" dirty="0"/>
              <a:t>Vectors</a:t>
            </a:r>
          </a:p>
          <a:p>
            <a:pPr lvl="1"/>
            <a:r>
              <a:rPr lang="en-GB" dirty="0"/>
              <a:t>Matrices</a:t>
            </a:r>
          </a:p>
          <a:p>
            <a:pPr lvl="1"/>
            <a:r>
              <a:rPr lang="en-GB" dirty="0"/>
              <a:t>Geometric Elements</a:t>
            </a:r>
          </a:p>
          <a:p>
            <a:pPr lvl="1"/>
            <a:r>
              <a:rPr lang="en-GB" dirty="0"/>
              <a:t>Transformations</a:t>
            </a:r>
          </a:p>
          <a:p>
            <a:pPr lvl="1"/>
            <a:r>
              <a:rPr lang="en-GB" dirty="0"/>
              <a:t>Rotations</a:t>
            </a:r>
          </a:p>
          <a:p>
            <a:r>
              <a:rPr lang="en-GB" dirty="0"/>
              <a:t>Each will be expanded upon in future classes</a:t>
            </a:r>
          </a:p>
          <a:p>
            <a:pPr lvl="1"/>
            <a:r>
              <a:rPr lang="en-GB" dirty="0"/>
              <a:t>Either via theory or practical work</a:t>
            </a:r>
          </a:p>
        </p:txBody>
      </p:sp>
    </p:spTree>
    <p:extLst>
      <p:ext uri="{BB962C8B-B14F-4D97-AF65-F5344CB8AC3E}">
        <p14:creationId xmlns:p14="http://schemas.microsoft.com/office/powerpoint/2010/main" val="1866946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/>
              <a:t>Coordinate Systems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76977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Coordinate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There are a lot of different coordinate systems in existence</a:t>
            </a:r>
          </a:p>
          <a:p>
            <a:r>
              <a:rPr lang="en-GB" dirty="0"/>
              <a:t>What is a coordinate?</a:t>
            </a:r>
          </a:p>
          <a:p>
            <a:pPr lvl="1"/>
            <a:r>
              <a:rPr lang="en-GB" dirty="0"/>
              <a:t>A set of variables that allow us to position a geometric object</a:t>
            </a:r>
          </a:p>
          <a:p>
            <a:pPr lvl="1"/>
            <a:r>
              <a:rPr lang="en-GB" dirty="0"/>
              <a:t>Typically the number of variables is equal to the number of dimensions in the coordinate system</a:t>
            </a:r>
          </a:p>
          <a:p>
            <a:pPr lvl="1"/>
            <a:r>
              <a:rPr lang="en-GB" dirty="0"/>
              <a:t>3D game will have a coordinate made of three variables</a:t>
            </a:r>
          </a:p>
          <a:p>
            <a:r>
              <a:rPr lang="en-GB" dirty="0"/>
              <a:t>Games in particular frequently some of these:</a:t>
            </a:r>
          </a:p>
          <a:p>
            <a:pPr lvl="1"/>
            <a:r>
              <a:rPr lang="en-GB" dirty="0"/>
              <a:t>Cartesian coordinates </a:t>
            </a:r>
          </a:p>
          <a:p>
            <a:pPr lvl="1"/>
            <a:r>
              <a:rPr lang="en-GB" dirty="0"/>
              <a:t>Cylindrical coordinates </a:t>
            </a:r>
          </a:p>
          <a:p>
            <a:pPr lvl="1"/>
            <a:r>
              <a:rPr lang="en-GB" dirty="0"/>
              <a:t>Spherical coordinates </a:t>
            </a:r>
          </a:p>
          <a:p>
            <a:r>
              <a:rPr lang="en-GB" dirty="0"/>
              <a:t>We are directly interested in Cartesian Coordinates</a:t>
            </a:r>
          </a:p>
        </p:txBody>
      </p:sp>
    </p:spTree>
    <p:extLst>
      <p:ext uri="{BB962C8B-B14F-4D97-AF65-F5344CB8AC3E}">
        <p14:creationId xmlns:p14="http://schemas.microsoft.com/office/powerpoint/2010/main" val="4040565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Cartesian Coordinate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057400"/>
            <a:ext cx="6826541" cy="4038600"/>
          </a:xfrm>
        </p:spPr>
        <p:txBody>
          <a:bodyPr>
            <a:normAutofit/>
          </a:bodyPr>
          <a:lstStyle/>
          <a:p>
            <a:r>
              <a:rPr lang="en-GB" dirty="0"/>
              <a:t>Rectilinear coordinate system</a:t>
            </a:r>
          </a:p>
          <a:p>
            <a:pPr lvl="1"/>
            <a:r>
              <a:rPr lang="en-GB" dirty="0"/>
              <a:t>Rectangular in nature</a:t>
            </a:r>
          </a:p>
          <a:p>
            <a:pPr lvl="1"/>
            <a:r>
              <a:rPr lang="en-GB" dirty="0"/>
              <a:t>Each axis of the space is perpendicular to the other axis</a:t>
            </a:r>
          </a:p>
          <a:p>
            <a:pPr lvl="1"/>
            <a:r>
              <a:rPr lang="en-GB" dirty="0"/>
              <a:t>Each axis is 90 from one another</a:t>
            </a:r>
          </a:p>
          <a:p>
            <a:r>
              <a:rPr lang="en-GB" dirty="0"/>
              <a:t>MonoGame uses a right hand coordinate system</a:t>
            </a:r>
          </a:p>
          <a:p>
            <a:pPr lvl="1"/>
            <a:r>
              <a:rPr lang="en-GB" dirty="0"/>
              <a:t>Positive Z is towards the screen</a:t>
            </a:r>
          </a:p>
          <a:p>
            <a:pPr lvl="1"/>
            <a:r>
              <a:rPr lang="en-GB" dirty="0"/>
              <a:t>In a left handed the positive is away</a:t>
            </a:r>
          </a:p>
          <a:p>
            <a:r>
              <a:rPr lang="en-GB" dirty="0"/>
              <a:t>Previously you have worked with 2 components vectors</a:t>
            </a:r>
          </a:p>
          <a:p>
            <a:pPr lvl="1"/>
            <a:endParaRPr lang="en-GB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8959443" y="2416030"/>
            <a:ext cx="33597" cy="2273417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8959443" y="4689447"/>
            <a:ext cx="2565632" cy="6989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9982934" y="4988712"/>
            <a:ext cx="302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X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432927" y="3344301"/>
            <a:ext cx="348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</a:t>
            </a:r>
          </a:p>
        </p:txBody>
      </p:sp>
      <p:sp>
        <p:nvSpPr>
          <p:cNvPr id="27" name="Oval 26"/>
          <p:cNvSpPr/>
          <p:nvPr/>
        </p:nvSpPr>
        <p:spPr>
          <a:xfrm>
            <a:off x="8889030" y="4609225"/>
            <a:ext cx="174421" cy="174421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/>
          <p:cNvSpPr txBox="1"/>
          <p:nvPr/>
        </p:nvSpPr>
        <p:spPr>
          <a:xfrm>
            <a:off x="8484031" y="4783646"/>
            <a:ext cx="9844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World Origin</a:t>
            </a:r>
          </a:p>
        </p:txBody>
      </p:sp>
      <p:cxnSp>
        <p:nvCxnSpPr>
          <p:cNvPr id="30" name="Straight Connector 29"/>
          <p:cNvCxnSpPr/>
          <p:nvPr/>
        </p:nvCxnSpPr>
        <p:spPr>
          <a:xfrm>
            <a:off x="8816975" y="4349750"/>
            <a:ext cx="320675" cy="317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8816975" y="4003265"/>
            <a:ext cx="320675" cy="317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8816975" y="3663568"/>
            <a:ext cx="320675" cy="317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8815902" y="3329971"/>
            <a:ext cx="320675" cy="317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8815901" y="2979850"/>
            <a:ext cx="320675" cy="317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V="1">
            <a:off x="9336483" y="4543308"/>
            <a:ext cx="506" cy="30625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9740140" y="4543308"/>
            <a:ext cx="506" cy="30625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10087183" y="4536320"/>
            <a:ext cx="506" cy="30625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10490334" y="4543307"/>
            <a:ext cx="506" cy="30625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V="1">
            <a:off x="10834789" y="4536319"/>
            <a:ext cx="506" cy="30625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8145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</p:spPr>
        <p:txBody>
          <a:bodyPr/>
          <a:lstStyle/>
          <a:p>
            <a:r>
              <a:rPr lang="en-GB" dirty="0"/>
              <a:t>Cartesian Coordinate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1" y="2057400"/>
            <a:ext cx="5958016" cy="4038600"/>
          </a:xfrm>
        </p:spPr>
        <p:txBody>
          <a:bodyPr>
            <a:normAutofit/>
          </a:bodyPr>
          <a:lstStyle/>
          <a:p>
            <a:r>
              <a:rPr lang="en-GB" dirty="0"/>
              <a:t>Previously you have worked with 2 components vectors</a:t>
            </a:r>
          </a:p>
          <a:p>
            <a:r>
              <a:rPr lang="en-GB" dirty="0"/>
              <a:t>We will have 3 Axis to work with</a:t>
            </a:r>
          </a:p>
          <a:p>
            <a:pPr lvl="1"/>
            <a:r>
              <a:rPr lang="en-GB" dirty="0"/>
              <a:t>X, Y, Z (Horizontal, Vertical, Depth)</a:t>
            </a:r>
          </a:p>
          <a:p>
            <a:pPr lvl="1"/>
            <a:r>
              <a:rPr lang="en-GB" dirty="0"/>
              <a:t>Previous 2D subject was X, Y (Horizontal, Vertical)</a:t>
            </a:r>
          </a:p>
          <a:p>
            <a:r>
              <a:rPr lang="en-GB" dirty="0"/>
              <a:t>Right handed coordinate system</a:t>
            </a:r>
          </a:p>
          <a:p>
            <a:pPr lvl="1"/>
            <a:r>
              <a:rPr lang="en-GB" dirty="0"/>
              <a:t>Positive Z axis is coming towards the viewer</a:t>
            </a:r>
          </a:p>
          <a:p>
            <a:r>
              <a:rPr lang="en-GB" dirty="0"/>
              <a:t>Some game engines swap the Axis </a:t>
            </a:r>
          </a:p>
          <a:p>
            <a:pPr lvl="2"/>
            <a:r>
              <a:rPr lang="en-GB" dirty="0"/>
              <a:t>Unreal Engine Y and Z Axis are swapped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220B69-E004-4507-ADFF-B9F7B5FD7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0359" y="2057400"/>
            <a:ext cx="4237046" cy="34046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D9CC05-AEB9-46EF-8DAC-268736CBD428}"/>
              </a:ext>
            </a:extLst>
          </p:cNvPr>
          <p:cNvSpPr txBox="1"/>
          <p:nvPr/>
        </p:nvSpPr>
        <p:spPr>
          <a:xfrm>
            <a:off x="10562968" y="4440194"/>
            <a:ext cx="486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+X</a:t>
            </a:r>
            <a:endParaRPr lang="en-IE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40F459E-CEDB-4868-B71A-24C87DD571A3}"/>
              </a:ext>
            </a:extLst>
          </p:cNvPr>
          <p:cNvSpPr txBox="1"/>
          <p:nvPr/>
        </p:nvSpPr>
        <p:spPr>
          <a:xfrm>
            <a:off x="7756004" y="4423898"/>
            <a:ext cx="486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+Z</a:t>
            </a:r>
            <a:endParaRPr lang="en-IE" dirty="0">
              <a:solidFill>
                <a:schemeClr val="bg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FD8E79A-5102-40FA-A1C1-88EB49E95B66}"/>
              </a:ext>
            </a:extLst>
          </p:cNvPr>
          <p:cNvSpPr txBox="1"/>
          <p:nvPr/>
        </p:nvSpPr>
        <p:spPr>
          <a:xfrm>
            <a:off x="9165866" y="2098270"/>
            <a:ext cx="486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+Y</a:t>
            </a:r>
            <a:endParaRPr lang="en-IE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D9F49F1-6E02-4D0A-9AC2-0F8F3BBD52BC}"/>
              </a:ext>
            </a:extLst>
          </p:cNvPr>
          <p:cNvSpPr txBox="1"/>
          <p:nvPr/>
        </p:nvSpPr>
        <p:spPr>
          <a:xfrm>
            <a:off x="9165866" y="4004771"/>
            <a:ext cx="703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0,0,0</a:t>
            </a:r>
            <a:endParaRPr lang="en-I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7290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/>
              <a:t>Vectors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04308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You already have a good understanding of using vectors</a:t>
            </a:r>
          </a:p>
          <a:p>
            <a:pPr lvl="1"/>
            <a:r>
              <a:rPr lang="en-GB" dirty="0"/>
              <a:t>Previously you would have used Vector2(X, Y) to place object in *two dimensional space</a:t>
            </a:r>
          </a:p>
          <a:p>
            <a:pPr lvl="1"/>
            <a:r>
              <a:rPr lang="en-GB" dirty="0"/>
              <a:t>In this module we will be using Vector3(X, Y, Z) to do the same thing</a:t>
            </a:r>
          </a:p>
          <a:p>
            <a:r>
              <a:rPr lang="en-GB" dirty="0"/>
              <a:t>What is a vector?</a:t>
            </a:r>
          </a:p>
          <a:p>
            <a:pPr lvl="1"/>
            <a:r>
              <a:rPr lang="en-GB" dirty="0"/>
              <a:t>A vector is the math equivalent to an array</a:t>
            </a:r>
          </a:p>
          <a:p>
            <a:r>
              <a:rPr lang="en-GB" dirty="0"/>
              <a:t>A vector isn’t exactly a coordinate</a:t>
            </a:r>
          </a:p>
          <a:p>
            <a:pPr lvl="1"/>
            <a:r>
              <a:rPr lang="en-GB" dirty="0"/>
              <a:t>It also has a </a:t>
            </a:r>
            <a:r>
              <a:rPr lang="en-GB" b="1" u="sng" dirty="0"/>
              <a:t>direction (Angle)</a:t>
            </a:r>
            <a:r>
              <a:rPr lang="en-GB" dirty="0"/>
              <a:t> and a </a:t>
            </a:r>
            <a:r>
              <a:rPr lang="en-GB" b="1" u="sng" dirty="0"/>
              <a:t>magnitude (Length)</a:t>
            </a:r>
          </a:p>
          <a:p>
            <a:pPr lvl="1"/>
            <a:r>
              <a:rPr lang="en-GB" dirty="0"/>
              <a:t>We could say a single coordinate is a vector from the origin (0, 0) </a:t>
            </a:r>
          </a:p>
          <a:p>
            <a:pPr lvl="1"/>
            <a:r>
              <a:rPr lang="en-GB" dirty="0"/>
              <a:t>Or a vector is a coordinate offset from the origin (0, 0)</a:t>
            </a:r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1493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057400"/>
            <a:ext cx="7280809" cy="4038600"/>
          </a:xfrm>
        </p:spPr>
        <p:txBody>
          <a:bodyPr/>
          <a:lstStyle/>
          <a:p>
            <a:r>
              <a:rPr lang="en-GB" dirty="0"/>
              <a:t>A vector is defined by n-coordinates</a:t>
            </a:r>
          </a:p>
          <a:p>
            <a:pPr lvl="1"/>
            <a:r>
              <a:rPr lang="en-GB" dirty="0"/>
              <a:t>Each component of the vector is typically assigned to an axis</a:t>
            </a:r>
          </a:p>
          <a:p>
            <a:pPr lvl="1"/>
            <a:r>
              <a:rPr lang="en-GB" dirty="0"/>
              <a:t>Most games will use vectors with 2 or 3 components</a:t>
            </a:r>
          </a:p>
          <a:p>
            <a:pPr lvl="2"/>
            <a:r>
              <a:rPr lang="en-GB" dirty="0"/>
              <a:t>Vector2 and Vector3</a:t>
            </a:r>
          </a:p>
          <a:p>
            <a:r>
              <a:rPr lang="en-GB" dirty="0"/>
              <a:t>Typically a vector is defined as two or more coordinates in a space </a:t>
            </a:r>
          </a:p>
          <a:p>
            <a:pPr lvl="1"/>
            <a:r>
              <a:rPr lang="en-GB" dirty="0"/>
              <a:t>With two points we say the vector has a head and a tail</a:t>
            </a:r>
          </a:p>
          <a:p>
            <a:pPr lvl="1"/>
            <a:r>
              <a:rPr lang="en-GB" dirty="0"/>
              <a:t>Starts at the tail, ends at the head</a:t>
            </a:r>
          </a:p>
          <a:p>
            <a:pPr lvl="1"/>
            <a:r>
              <a:rPr lang="en-GB" dirty="0"/>
              <a:t>Vectors have their own relative space</a:t>
            </a:r>
          </a:p>
          <a:p>
            <a:pPr lvl="2"/>
            <a:r>
              <a:rPr lang="en-GB" dirty="0"/>
              <a:t>Known as vector space</a:t>
            </a:r>
          </a:p>
          <a:p>
            <a:pPr lvl="1"/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3809" y="2057400"/>
            <a:ext cx="3075689" cy="2752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598298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0</TotalTime>
  <Words>1017</Words>
  <Application>Microsoft Office PowerPoint</Application>
  <PresentationFormat>Widescreen</PresentationFormat>
  <Paragraphs>154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1" baseType="lpstr">
      <vt:lpstr>Corbel</vt:lpstr>
      <vt:lpstr>Basis</vt:lpstr>
      <vt:lpstr>3D Game engine Programming</vt:lpstr>
      <vt:lpstr>Overview</vt:lpstr>
      <vt:lpstr>Coordinate Systems</vt:lpstr>
      <vt:lpstr>Coordinate System</vt:lpstr>
      <vt:lpstr>Cartesian Coordinate System</vt:lpstr>
      <vt:lpstr>Cartesian Coordinate System</vt:lpstr>
      <vt:lpstr>Vectors</vt:lpstr>
      <vt:lpstr>Vectors</vt:lpstr>
      <vt:lpstr>Vectors</vt:lpstr>
      <vt:lpstr>Vectors</vt:lpstr>
      <vt:lpstr>Vector Operations</vt:lpstr>
      <vt:lpstr>Vector Operations</vt:lpstr>
      <vt:lpstr>Vector2 Sample Application</vt:lpstr>
      <vt:lpstr>Matrices</vt:lpstr>
      <vt:lpstr>Matrix</vt:lpstr>
      <vt:lpstr>Matrices Visualised</vt:lpstr>
      <vt:lpstr>Matrices</vt:lpstr>
      <vt:lpstr>Matrices and Games Development</vt:lpstr>
      <vt:lpstr>Matrices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Neil Gannon</dc:creator>
  <cp:lastModifiedBy>Neil Gannon</cp:lastModifiedBy>
  <cp:revision>206</cp:revision>
  <dcterms:created xsi:type="dcterms:W3CDTF">2013-09-11T14:10:47Z</dcterms:created>
  <dcterms:modified xsi:type="dcterms:W3CDTF">2018-09-12T11:36:23Z</dcterms:modified>
</cp:coreProperties>
</file>

<file path=docProps/thumbnail.jpeg>
</file>